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9977967-0796-4C11-A042-EAC237E6A93D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9C7735C-2C3E-499C-B6DF-42CA875712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t-RU" sz="6600" dirty="0" smtClean="0"/>
              <a:t>Олег турындагы текст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 </a:t>
            </a:r>
            <a:r>
              <a:rPr lang="ru-RU" dirty="0" err="1" smtClean="0"/>
              <a:t>нче</a:t>
            </a:r>
            <a:r>
              <a:rPr lang="ru-RU" dirty="0" smtClean="0"/>
              <a:t> </a:t>
            </a:r>
            <a:r>
              <a:rPr lang="ru-RU" dirty="0" err="1" smtClean="0"/>
              <a:t>сыйныф</a:t>
            </a:r>
            <a:r>
              <a:rPr lang="ru-RU" dirty="0" smtClean="0"/>
              <a:t> </a:t>
            </a:r>
          </a:p>
          <a:p>
            <a:r>
              <a:rPr lang="ru-RU" dirty="0" smtClean="0"/>
              <a:t>Рус </a:t>
            </a:r>
            <a:r>
              <a:rPr lang="ru-RU" dirty="0" err="1" smtClean="0"/>
              <a:t>төркеме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Рассказ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      Бүген Олегның кәефе юк. Ул математикадан икеле алды.Нигә дисеңме? Ул кичә өй эшен эшләмәде.Башта бик озак урамда уйнады. Аннан соң телевизордан кызыклы кино башланды. Кино кичке сәгат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10 да бетте.</a:t>
            </a:r>
          </a:p>
          <a:p>
            <a:pPr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      Олег һәрвакыт өй эшен вакытында эшләргә уйлый. Ләкин үз сүзендә тора алмый. Чирек азагы җитә. Математикадан ничәле чыгар? Контрол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эштән дә “өч”ле генә булды. Иртәгә тагын контрол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13799784-059a-4fa7-8dfc-c6f49a1facb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568952" cy="6453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059832" y="2348880"/>
            <a:ext cx="3024336" cy="2448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ОЛЕГ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5220072" y="1268760"/>
            <a:ext cx="792088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6012160" y="2492896"/>
            <a:ext cx="122413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156176" y="3861048"/>
            <a:ext cx="115212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652120" y="4653136"/>
            <a:ext cx="72008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788024" y="4941168"/>
            <a:ext cx="216024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203848" y="4869160"/>
            <a:ext cx="72008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1835696" y="4365104"/>
            <a:ext cx="136815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1619672" y="2708920"/>
            <a:ext cx="136815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3419872" y="1340768"/>
            <a:ext cx="64807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dirty="0" smtClean="0"/>
              <a:t>Подходит содер</a:t>
            </a:r>
            <a:r>
              <a:rPr lang="ru-RU" dirty="0" err="1" smtClean="0"/>
              <a:t>жанию</a:t>
            </a:r>
            <a:r>
              <a:rPr lang="ru-RU" dirty="0" smtClean="0"/>
              <a:t> текста или нет?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00200"/>
            <a:ext cx="7992888" cy="55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Полученный результат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00200"/>
            <a:ext cx="806489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Расположи предложения по содержанию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00200"/>
            <a:ext cx="7992888" cy="56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Полученный результат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00200"/>
            <a:ext cx="8280920" cy="57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90062"/>
      </a:accent1>
      <a:accent2>
        <a:srgbClr val="FF2AD7"/>
      </a:accent2>
      <a:accent3>
        <a:srgbClr val="FF1B97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</TotalTime>
  <Words>100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Олег турындагы текст</vt:lpstr>
      <vt:lpstr>Рассказ</vt:lpstr>
      <vt:lpstr>Слайд 3</vt:lpstr>
      <vt:lpstr>Слайд 4</vt:lpstr>
      <vt:lpstr>Подходит содержанию текста или нет?</vt:lpstr>
      <vt:lpstr>Полученный результат</vt:lpstr>
      <vt:lpstr>Расположи предложения по содержанию</vt:lpstr>
      <vt:lpstr>Полученный результат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Олег турындагы текст</dc:title>
  <dc:creator>1</dc:creator>
  <cp:lastModifiedBy>1</cp:lastModifiedBy>
  <cp:revision>6</cp:revision>
  <dcterms:created xsi:type="dcterms:W3CDTF">2019-10-29T16:26:55Z</dcterms:created>
  <dcterms:modified xsi:type="dcterms:W3CDTF">2019-12-03T17:39:07Z</dcterms:modified>
</cp:coreProperties>
</file>